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Fave Script Bold Pro" pitchFamily="2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2092DBB-16AC-489E-ACAF-B794C170D85D}"/>
    <pc:docChg chg="undo custSel modSld">
      <pc:chgData name="Stan Cox" userId="9376f276357bfffd" providerId="LiveId" clId="{22092DBB-16AC-489E-ACAF-B794C170D85D}" dt="2022-06-21T22:11:18.344" v="1" actId="478"/>
      <pc:docMkLst>
        <pc:docMk/>
      </pc:docMkLst>
      <pc:sldChg chg="addSp delSp modSp mod">
        <pc:chgData name="Stan Cox" userId="9376f276357bfffd" providerId="LiveId" clId="{22092DBB-16AC-489E-ACAF-B794C170D85D}" dt="2022-06-21T22:11:18.344" v="1" actId="478"/>
        <pc:sldMkLst>
          <pc:docMk/>
          <pc:sldMk cId="766608772" sldId="256"/>
        </pc:sldMkLst>
        <pc:spChg chg="add del">
          <ac:chgData name="Stan Cox" userId="9376f276357bfffd" providerId="LiveId" clId="{22092DBB-16AC-489E-ACAF-B794C170D85D}" dt="2022-06-21T22:11:18.344" v="1" actId="478"/>
          <ac:spMkLst>
            <pc:docMk/>
            <pc:sldMk cId="766608772" sldId="256"/>
            <ac:spMk id="3" creationId="{E4DD9DC3-1C93-65A8-FFDB-5336824C4B9D}"/>
          </ac:spMkLst>
        </pc:spChg>
        <pc:spChg chg="add del mod">
          <ac:chgData name="Stan Cox" userId="9376f276357bfffd" providerId="LiveId" clId="{22092DBB-16AC-489E-ACAF-B794C170D85D}" dt="2022-06-21T22:11:18.344" v="1" actId="478"/>
          <ac:spMkLst>
            <pc:docMk/>
            <pc:sldMk cId="766608772" sldId="256"/>
            <ac:spMk id="6" creationId="{FBAE6170-A690-6DB3-AC30-214C1AAB19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83DB-72E1-AA17-ED75-099247C0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287EE-2BD0-3EFE-FDE1-6328E935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3F312-8333-563F-E120-EEF3168C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D1FB-8EC9-E437-E2C0-AD665880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47DB-97E8-DEA5-2FC1-61E04B1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50E5-C66C-D290-BFC3-FC15CEB7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088BF-103C-16AC-2DE4-0F88091A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A0DA-3189-9680-80F0-E7B3FDC7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04FB-CCFF-FCE1-B913-B1F75928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50E3-E862-1739-FF51-93A4D61B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E34EE-3173-0011-AC6C-628E5BDF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B1D6-F79D-0143-1FA0-637CD8C48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CC8C-E005-DC41-A75B-79BBB511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7A6A-6924-3FC6-4DD8-4C408009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D7F6-005E-AD49-DAC1-9909AC4C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08E2-F291-ED50-5DA2-42F163F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A42E-957E-3EF5-D6EC-D44F0C0B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1073-E338-7EA6-895C-B862368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1B5D-D25B-567D-8B4F-BF0B6D7E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DE51-EE86-6797-A03A-385D0F68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F68D-694F-A912-01AF-2D1E7F0B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3EEC-AB41-3140-2783-427811B2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1131-05D6-11AA-ABE9-0C92F08A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3813-B4F6-958A-2F58-81BBD935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3081E-5503-79F0-CB76-A8BD3399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31B3-C455-AF6B-841B-1B912628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AF60-46E8-167C-E46A-200267B4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BEBD-70DC-3F2F-AAF9-1A598C1B6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93D3A-7ABD-7B93-657F-81D0687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DB55-6BDC-5EBE-6B94-3821A83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02D94-8465-D68E-AF21-454C8E3E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ECC-DEC4-302A-64B6-A0818C8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E5DA-280C-53CC-8E08-9C7C1856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9E5F-CF5D-0948-3F1A-4F62A1B5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CBC1-FCEC-70F7-D49D-483085DEB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4AD3F-8180-614E-F480-2B1FA7D1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CB17E-F6E5-C421-6BE7-9146CC36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F15AC-BB9B-28DB-9C93-C977D0E4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65DB-784B-902D-9890-95404CD2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0B0D-A871-E1BC-25EF-EE3FF3CC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46AF2-EE37-2CE3-5332-8A3176B5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58ED-DEE8-78E7-D2EF-48A0927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8E81-CAC8-7372-A021-B289EE50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DAF00-1D99-C1AB-B03E-B09185C5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191EA-28E7-36E6-8389-DF53D664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95B94-DAE6-4E5C-7797-0B33166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9E08-A3B2-FC40-1259-1C0E81DA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2829-3C44-CFE8-D18B-23AA6651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5749-92FA-F43B-894F-F24CC3A00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412C9-1E4D-2F12-6DC0-2092FD2B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4907-3FC7-2C09-2BC2-4FDEEC6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77A89-A41D-D59C-777C-51EE2A6D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F18D-551C-259B-697B-AD1EC588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B5C4-EAA6-EC5D-7FFB-CDA8F9604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0566-9180-F015-319A-CBEB510D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11C3-2D64-2DF5-09CE-D8F34215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8B90-5678-B3C5-0CA8-B93B4E22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79EC-08CC-C6C5-0350-3EB3F38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C424E-0296-839F-984D-5EA45E0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B5092-475A-B86D-4AF8-C85056A3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3FEEC-0359-042B-42FC-2AAB4259D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8A9A-6657-45A2-9481-5DA11FBEE26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2DD4-208C-F6AF-333E-A1CDB9CCA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F6161-906A-CB1A-364C-02BB602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B34E-23C3-47A9-B6E7-07C0BB0F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Learning How to Study the Bible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5588145"/>
            <a:ext cx="9144000" cy="95180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B31CCD12-861E-B54F-6522-D9AAB80B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5" y="1800224"/>
            <a:ext cx="5993207" cy="3371179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6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God’s Will for Man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3:16-17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1:20-21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3:15-16</a:t>
            </a:r>
          </a:p>
        </p:txBody>
      </p:sp>
    </p:spTree>
    <p:extLst>
      <p:ext uri="{BB962C8B-B14F-4D97-AF65-F5344CB8AC3E}">
        <p14:creationId xmlns:p14="http://schemas.microsoft.com/office/powerpoint/2010/main" val="22354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sufficient to direct our paths in righteousness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3:16-17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</a:t>
            </a:r>
          </a:p>
        </p:txBody>
      </p:sp>
    </p:spTree>
    <p:extLst>
      <p:ext uri="{BB962C8B-B14F-4D97-AF65-F5344CB8AC3E}">
        <p14:creationId xmlns:p14="http://schemas.microsoft.com/office/powerpoint/2010/main" val="5464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sufficient to direct our paths in righteousness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3:16-17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</a:t>
            </a:r>
          </a:p>
        </p:txBody>
      </p:sp>
    </p:spTree>
    <p:extLst>
      <p:ext uri="{BB962C8B-B14F-4D97-AF65-F5344CB8AC3E}">
        <p14:creationId xmlns:p14="http://schemas.microsoft.com/office/powerpoint/2010/main" val="12182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912" y="1995055"/>
            <a:ext cx="9144000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love for God’s will is a love for God Himself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119:97-104; 119:137-144</a:t>
            </a:r>
          </a:p>
        </p:txBody>
      </p:sp>
    </p:spTree>
    <p:extLst>
      <p:ext uri="{BB962C8B-B14F-4D97-AF65-F5344CB8AC3E}">
        <p14:creationId xmlns:p14="http://schemas.microsoft.com/office/powerpoint/2010/main" val="12594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025" y="318048"/>
            <a:ext cx="10307781" cy="128215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Why is Bible Study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39" y="1995055"/>
            <a:ext cx="11122429" cy="45448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 helps are beneficial, but there is a difference in studying about the Bible and studying the Bible.</a:t>
            </a:r>
          </a:p>
          <a:p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8:5-8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1:15-16</a:t>
            </a:r>
          </a:p>
        </p:txBody>
      </p:sp>
    </p:spTree>
    <p:extLst>
      <p:ext uri="{BB962C8B-B14F-4D97-AF65-F5344CB8AC3E}">
        <p14:creationId xmlns:p14="http://schemas.microsoft.com/office/powerpoint/2010/main" val="5319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4595-05AC-A6B3-9655-6C0B5BD48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58" y="118548"/>
            <a:ext cx="10307781" cy="1028614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Lesson 1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D9DC3-1C93-65A8-FFDB-5336824C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58" y="1147162"/>
            <a:ext cx="11488188" cy="5403267"/>
          </a:xfrm>
        </p:spPr>
        <p:txBody>
          <a:bodyPr>
            <a:normAutofit/>
          </a:bodyPr>
          <a:lstStyle/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consequence of rejecting God’s will for man?         (John 12:47-50)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danger in being ignorant of God’s will? If so, Why? (Hebrews 5:12 – 6:6)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through Psalm 119. Choose 2 or 3 verses that indicate the importance and power of God’s words to share with the class.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disciple? How does a disciple signify love for the teacher?</a:t>
            </a:r>
          </a:p>
          <a:p>
            <a:pPr marL="631825" indent="-631825" algn="l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books and resources that might replace the Bible itself as authoritative in the minds of men?</a:t>
            </a:r>
          </a:p>
        </p:txBody>
      </p:sp>
    </p:spTree>
    <p:extLst>
      <p:ext uri="{BB962C8B-B14F-4D97-AF65-F5344CB8AC3E}">
        <p14:creationId xmlns:p14="http://schemas.microsoft.com/office/powerpoint/2010/main" val="16423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233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Fave Script Bold Pro</vt:lpstr>
      <vt:lpstr>Calibri</vt:lpstr>
      <vt:lpstr>Office Theme</vt:lpstr>
      <vt:lpstr>Learning How to Study the Bible</vt:lpstr>
      <vt:lpstr>Why is Bible Study Important?</vt:lpstr>
      <vt:lpstr>Why is Bible Study Important?</vt:lpstr>
      <vt:lpstr>Why is Bible Study Important?</vt:lpstr>
      <vt:lpstr>Why is Bible Study Important?</vt:lpstr>
      <vt:lpstr>Why is Bible Study Important?</vt:lpstr>
      <vt:lpstr>Lesson 1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Study the Bible</dc:title>
  <dc:creator>Stan Cox</dc:creator>
  <cp:lastModifiedBy>Stan Cox</cp:lastModifiedBy>
  <cp:revision>1</cp:revision>
  <dcterms:created xsi:type="dcterms:W3CDTF">2022-06-03T22:42:35Z</dcterms:created>
  <dcterms:modified xsi:type="dcterms:W3CDTF">2022-06-21T22:11:21Z</dcterms:modified>
</cp:coreProperties>
</file>